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4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9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4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3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1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0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9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5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F1EC-E8CD-4A31-8157-B71607FFE3B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41068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4887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 b="33748"/>
          <a:stretch/>
        </p:blipFill>
        <p:spPr>
          <a:xfrm>
            <a:off x="0" y="-46465"/>
            <a:ext cx="9144000" cy="36899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33256"/>
            <a:ext cx="1708403" cy="864096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483768" y="3933056"/>
            <a:ext cx="4680520" cy="936104"/>
          </a:xfrm>
        </p:spPr>
        <p:txBody>
          <a:bodyPr>
            <a:normAutofit/>
          </a:bodyPr>
          <a:lstStyle/>
          <a:p>
            <a:pPr algn="l"/>
            <a:r>
              <a:rPr lang="nl-NL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Spreekbeurt van: </a:t>
            </a:r>
            <a:endParaRPr lang="nl-NL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724128" y="0"/>
            <a:ext cx="3419872" cy="6858000"/>
          </a:xfrm>
          <a:prstGeom prst="rect">
            <a:avLst/>
          </a:prstGeom>
          <a:solidFill>
            <a:schemeClr val="accent6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09928" y="4868169"/>
            <a:ext cx="2448272" cy="1224136"/>
          </a:xfrm>
        </p:spPr>
        <p:txBody>
          <a:bodyPr>
            <a:normAutofit/>
          </a:bodyPr>
          <a:lstStyle/>
          <a:p>
            <a:pPr algn="l"/>
            <a:r>
              <a:rPr lang="nl-NL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Spreekbeurt van: </a:t>
            </a:r>
            <a:endParaRPr lang="nl-NL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1708403" cy="8640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40" y="404664"/>
            <a:ext cx="6695256" cy="446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31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nl-NL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170840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2618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ustomProperties xmlns="http://www.documentaal.nl/CustomProperties"/>
</file>

<file path=customXml/itemProps1.xml><?xml version="1.0" encoding="utf-8"?>
<ds:datastoreItem xmlns:ds="http://schemas.openxmlformats.org/officeDocument/2006/customXml" ds:itemID="{D45AB83C-635E-4910-A038-61E8DE8F121B}">
  <ds:schemaRefs>
    <ds:schemaRef ds:uri="http://www.documentaal.nl/Custom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197</TotalTime>
  <Words>6</Words>
  <Application>Microsoft Office PowerPoint</Application>
  <PresentationFormat>Diavoorstelling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blank</vt:lpstr>
      <vt:lpstr>PowerPoint-presentatie</vt:lpstr>
      <vt:lpstr>Spreekbeurt van: </vt:lpstr>
      <vt:lpstr>Spreekbeurt van: </vt:lpstr>
      <vt:lpstr>PowerPoint-presentatie</vt:lpstr>
    </vt:vector>
  </TitlesOfParts>
  <Company>UMC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Els, M.P. van</dc:creator>
  <cp:lastModifiedBy>Els, M.P. van</cp:lastModifiedBy>
  <cp:revision>9</cp:revision>
  <dcterms:created xsi:type="dcterms:W3CDTF">2020-04-17T08:48:45Z</dcterms:created>
  <dcterms:modified xsi:type="dcterms:W3CDTF">2020-05-25T11:35:45Z</dcterms:modified>
</cp:coreProperties>
</file>